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5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0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6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7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5B198-DA76-463E-A7E8-3E48CBD40223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A9DE6-70DF-4E9C-A4E3-3E5A5866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2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MATTHEW MCMAHON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8818" cy="315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it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Hinduism started about 4,000 years ago. A culture referred to as the “Aryans” have all of their history in one book called the Vedas. In the book are sacred songs very holy to the culture.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it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Hinduism started in India and now is one of the largest religious cultures in the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the founder?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founder of Hinduism was .. Nobody knows! It could have been the Jews or the Christians, but it’s not for sure. Some say it may be “Satans”.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beliefs?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believe in karma, an endless cycle of world creation, all life is sacred, divinity of the 4 Vedas, and in a one.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worship?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public, they pray at temples, in private a person may pray on a home shrine, statue, or symbol.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they have a god(s)?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 have a god. His name is “Brahman”. He created everything you can think about for the Hindus. They said he was personal.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Hindus believe in afterlife. They call it rebirth. They believe that people live and die over and over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Anything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Hinduism is said to be the oldest religion still running in the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250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HINDUISM</vt:lpstr>
      <vt:lpstr>When did it start?</vt:lpstr>
      <vt:lpstr>Where did it start?</vt:lpstr>
      <vt:lpstr>Who was the founder?</vt:lpstr>
      <vt:lpstr>What are the beliefs?</vt:lpstr>
      <vt:lpstr>How do they worship?</vt:lpstr>
      <vt:lpstr>Do they have a god(s)?</vt:lpstr>
      <vt:lpstr>Afterlife?</vt:lpstr>
      <vt:lpstr>Anything Else?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Matthew McMahon</dc:creator>
  <cp:lastModifiedBy>Matthew McMahon</cp:lastModifiedBy>
  <cp:revision>9</cp:revision>
  <dcterms:created xsi:type="dcterms:W3CDTF">2014-03-29T18:59:33Z</dcterms:created>
  <dcterms:modified xsi:type="dcterms:W3CDTF">2014-03-31T01:26:37Z</dcterms:modified>
</cp:coreProperties>
</file>